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0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7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86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9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23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40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88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81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26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1BAA8-AAA1-47D3-BC0F-4330B092972F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7A86B-3555-43FA-8508-E3DB9FAFB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3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2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分数で表しましょう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19672" y="3356992"/>
            <a:ext cx="914400" cy="457200"/>
          </a:xfrm>
          <a:prstGeom prst="rect">
            <a:avLst/>
          </a:prstGeom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34072" y="3356992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628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484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772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916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1060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5330" y="2276872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5" name="円弧 14"/>
          <p:cNvSpPr/>
          <p:nvPr/>
        </p:nvSpPr>
        <p:spPr>
          <a:xfrm rot="16200000">
            <a:off x="1619672" y="2860501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5262032" y="28617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9915" y="4077072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8" name="円弧 17"/>
          <p:cNvSpPr/>
          <p:nvPr/>
        </p:nvSpPr>
        <p:spPr>
          <a:xfrm rot="5400000">
            <a:off x="7106072" y="3393013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0800000">
            <a:off x="5277272" y="340644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1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１ｍはどこからどこまでか考えよう</a:t>
            </a:r>
            <a:endParaRPr kumimoji="1" lang="ja-JP" altLang="en-US" sz="4000" dirty="0"/>
          </a:p>
        </p:txBody>
      </p:sp>
      <p:sp>
        <p:nvSpPr>
          <p:cNvPr id="4" name="正方形/長方形 3"/>
          <p:cNvSpPr/>
          <p:nvPr/>
        </p:nvSpPr>
        <p:spPr>
          <a:xfrm>
            <a:off x="16196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340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628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484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772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916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1060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5330" y="2276872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5" name="円弧 14"/>
          <p:cNvSpPr/>
          <p:nvPr/>
        </p:nvSpPr>
        <p:spPr>
          <a:xfrm rot="16200000">
            <a:off x="1619672" y="2860501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5262032" y="28617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9915" y="4077072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8" name="円弧 17"/>
          <p:cNvSpPr/>
          <p:nvPr/>
        </p:nvSpPr>
        <p:spPr>
          <a:xfrm rot="5400000">
            <a:off x="7106072" y="3393013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0800000">
            <a:off x="5277272" y="340644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5060503"/>
            <a:ext cx="6303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ピンク色の長さが１ｍだね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558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1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196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340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628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484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772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916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1060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5330" y="2276872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5" name="円弧 14"/>
          <p:cNvSpPr/>
          <p:nvPr/>
        </p:nvSpPr>
        <p:spPr>
          <a:xfrm rot="16200000">
            <a:off x="1619672" y="2860501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5262032" y="28617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9915" y="4077072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8" name="円弧 17"/>
          <p:cNvSpPr/>
          <p:nvPr/>
        </p:nvSpPr>
        <p:spPr>
          <a:xfrm rot="5400000">
            <a:off x="7106072" y="3393013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0800000">
            <a:off x="5277272" y="340644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6" y="620688"/>
            <a:ext cx="6303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ピンク色の長さが１ｍだね</a:t>
            </a:r>
            <a:endParaRPr kumimoji="1" lang="ja-JP" altLang="en-US" sz="4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34072" y="4862891"/>
            <a:ext cx="60596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は何分の何ｍか考えよう</a:t>
            </a:r>
            <a:endParaRPr kumimoji="1" lang="ja-JP" altLang="en-US" sz="4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277272" y="3355573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6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3284E-6 L -0.42639 0.2388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9" y="119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/>
      <p:bldP spid="15" grpId="0" animBg="1"/>
      <p:bldP spid="16" grpId="0" animBg="1"/>
      <p:bldP spid="3" grpId="0"/>
      <p:bldP spid="20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１ｍをいくつに分けたいくつぶんなので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16196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34072" y="3356992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628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484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77272" y="3361184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916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106072" y="3361184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5330" y="2276872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5" name="円弧 14"/>
          <p:cNvSpPr/>
          <p:nvPr/>
        </p:nvSpPr>
        <p:spPr>
          <a:xfrm rot="16200000">
            <a:off x="1619672" y="2860501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5262032" y="28617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9915" y="4077072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8" name="円弧 17"/>
          <p:cNvSpPr/>
          <p:nvPr/>
        </p:nvSpPr>
        <p:spPr>
          <a:xfrm rot="5400000">
            <a:off x="7106072" y="3393013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0800000">
            <a:off x="5277272" y="340644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45281" y="5589240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5</a:t>
            </a:r>
            <a:endParaRPr kumimoji="1" lang="ja-JP" altLang="en-US" sz="4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25670" y="5218060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endParaRPr kumimoji="1" lang="ja-JP" altLang="en-US" sz="4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22866" y="4807884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1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22527" y="5192604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ｍ</a:t>
            </a:r>
            <a:endParaRPr kumimoji="1" lang="ja-JP" altLang="en-US" sz="4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619672" y="5348725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60510" y="5303622"/>
            <a:ext cx="719901" cy="59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は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044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16" grpId="0" animBg="1"/>
      <p:bldP spid="3" grpId="0"/>
      <p:bldP spid="20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3872" y="332656"/>
            <a:ext cx="7772400" cy="93610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１ｍをいくつに分けたいくつぶんなので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1610119" y="2110680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93105" y="2110680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21905" y="2112738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07505" y="2110680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36305" y="2114796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18055" y="2114796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032455" y="2114796"/>
            <a:ext cx="914400" cy="457200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78630" y="1268760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5" name="円弧 14"/>
          <p:cNvSpPr/>
          <p:nvPr/>
        </p:nvSpPr>
        <p:spPr>
          <a:xfrm rot="16200000">
            <a:off x="1619672" y="16534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5181839" y="16534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7032455" y="2169651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0800000">
            <a:off x="5239427" y="216965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63953" y="3919501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5</a:t>
            </a:r>
            <a:endParaRPr kumimoji="1" lang="ja-JP" altLang="en-US" sz="4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7505" y="3637644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endParaRPr kumimoji="1" lang="ja-JP" altLang="en-US" sz="4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38388" y="3316764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1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99631" y="3732262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ｍ</a:t>
            </a:r>
            <a:endParaRPr kumimoji="1" lang="ja-JP" altLang="en-US" sz="4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578705" y="3800371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53771" y="3729813"/>
            <a:ext cx="719901" cy="59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は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88698" y="2933328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53770" y="5242754"/>
            <a:ext cx="719901" cy="59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は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80592" y="4847592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1</a:t>
            </a:r>
            <a:endParaRPr kumimoji="1" lang="ja-JP" altLang="en-US" sz="4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73671" y="5157191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endParaRPr kumimoji="1" lang="ja-JP" altLang="en-US" sz="4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06157" y="5530822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5</a:t>
            </a:r>
            <a:endParaRPr kumimoji="1" lang="ja-JP" altLang="en-US" sz="4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21205" y="5157192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ｍ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02940" y="5158965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3</a:t>
            </a:r>
            <a:r>
              <a:rPr kumimoji="1" lang="ja-JP" altLang="en-US" sz="4000" dirty="0" smtClean="0"/>
              <a:t>つなので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46855" y="5391189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5</a:t>
            </a:r>
            <a:endParaRPr kumimoji="1" lang="ja-JP" altLang="en-US" sz="4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87821" y="5114986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endParaRPr kumimoji="1" lang="ja-JP" altLang="en-US" sz="4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918719" y="4790564"/>
            <a:ext cx="56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3</a:t>
            </a:r>
            <a:endParaRPr kumimoji="1" lang="ja-JP" altLang="en-US" sz="4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452757" y="5068023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ｍ</a:t>
            </a:r>
            <a:endParaRPr kumimoji="1" lang="ja-JP" altLang="en-US" sz="4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19138" y="5242753"/>
            <a:ext cx="719901" cy="59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が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88698" y="2908800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882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24884E-6 L -0.52691 0.330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65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89</Words>
  <Application>Microsoft Office PowerPoint</Application>
  <PresentationFormat>画面に合わせる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分数で表しましょう</vt:lpstr>
      <vt:lpstr>１ｍはどこからどこまでか考えよう</vt:lpstr>
      <vt:lpstr>PowerPoint プレゼンテーション</vt:lpstr>
      <vt:lpstr>１ｍをいくつに分けたいくつぶんなので</vt:lpstr>
      <vt:lpstr>１ｍをいくつに分けたいくつぶんなので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分数で表しましょう</dc:title>
  <dc:creator>admin</dc:creator>
  <cp:lastModifiedBy>admin</cp:lastModifiedBy>
  <cp:revision>30</cp:revision>
  <dcterms:created xsi:type="dcterms:W3CDTF">2013-10-07T05:38:48Z</dcterms:created>
  <dcterms:modified xsi:type="dcterms:W3CDTF">2013-10-17T03:54:57Z</dcterms:modified>
</cp:coreProperties>
</file>